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70" r:id="rId3"/>
    <p:sldId id="271" r:id="rId4"/>
    <p:sldId id="273" r:id="rId5"/>
    <p:sldId id="27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21117-FF80-4EEA-8F15-5D9F4DCFA4DF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5073E-D017-486B-948D-8718F86CD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93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4524-B286-4F14-84DA-7BAD970D16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6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406-DC08-4F36-A5EB-92148BA8CF71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138-93FF-4B9C-B6B8-D331B969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0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406-DC08-4F36-A5EB-92148BA8CF71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138-93FF-4B9C-B6B8-D331B969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6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406-DC08-4F36-A5EB-92148BA8CF71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138-93FF-4B9C-B6B8-D331B969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406-DC08-4F36-A5EB-92148BA8CF71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138-93FF-4B9C-B6B8-D331B969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7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406-DC08-4F36-A5EB-92148BA8CF71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138-93FF-4B9C-B6B8-D331B969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4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406-DC08-4F36-A5EB-92148BA8CF71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138-93FF-4B9C-B6B8-D331B969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1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406-DC08-4F36-A5EB-92148BA8CF71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138-93FF-4B9C-B6B8-D331B969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6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406-DC08-4F36-A5EB-92148BA8CF71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138-93FF-4B9C-B6B8-D331B969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1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406-DC08-4F36-A5EB-92148BA8CF71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138-93FF-4B9C-B6B8-D331B969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3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406-DC08-4F36-A5EB-92148BA8CF71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138-93FF-4B9C-B6B8-D331B969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2406-DC08-4F36-A5EB-92148BA8CF71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138-93FF-4B9C-B6B8-D331B969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5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E2406-DC08-4F36-A5EB-92148BA8CF71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6C138-93FF-4B9C-B6B8-D331B969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9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3136901" y="609600"/>
            <a:ext cx="5791200" cy="5791200"/>
          </a:xfrm>
          <a:prstGeom prst="donut">
            <a:avLst>
              <a:gd name="adj" fmla="val 18698"/>
            </a:avLst>
          </a:prstGeom>
          <a:ln w="127000" cmpd="dbl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7200" b="1" dirty="0">
                <a:latin typeface="Book Antiqua" pitchFamily="18" charset="0"/>
              </a:rPr>
              <a:t>Welcome to the world of Cambrian Multimedia presentation.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2" t="3624" r="85665" b="5475"/>
          <a:stretch/>
        </p:blipFill>
        <p:spPr bwMode="auto">
          <a:xfrm>
            <a:off x="4252687" y="1719943"/>
            <a:ext cx="3559628" cy="3574677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4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170"/>
            <a:ext cx="12192000" cy="687817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972486" y="389965"/>
            <a:ext cx="4838700" cy="1295400"/>
          </a:xfrm>
          <a:prstGeom prst="wedgeRoundRectCallout">
            <a:avLst>
              <a:gd name="adj1" fmla="val -56266"/>
              <a:gd name="adj2" fmla="val 9982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 am planning to pass this time having a tour  inside the country.</a:t>
            </a:r>
            <a:endParaRPr lang="en-US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914215" y="3078256"/>
            <a:ext cx="4838700" cy="1047750"/>
          </a:xfrm>
          <a:prstGeom prst="wedgeRoundRectCallout">
            <a:avLst>
              <a:gd name="adj1" fmla="val 61844"/>
              <a:gd name="adj2" fmla="val -11204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Ok, it’s a very good idea. But why have you planned so?</a:t>
            </a:r>
            <a:endParaRPr lang="en-US" sz="28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5100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8536"/>
                    </a14:imgEffect>
                    <a14:imgEffect>
                      <a14:brightnessContrast bright="4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3390900" y="323850"/>
            <a:ext cx="5943600" cy="1162050"/>
          </a:xfrm>
          <a:prstGeom prst="wedgeRoundRectCallout">
            <a:avLst>
              <a:gd name="adj1" fmla="val -55128"/>
              <a:gd name="adj2" fmla="val 17233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 was a long cherished dream to me. Now tell me what is your plan?</a:t>
            </a:r>
            <a:endParaRPr lang="en-US" sz="28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390900" y="2762249"/>
            <a:ext cx="5676900" cy="828675"/>
          </a:xfrm>
          <a:prstGeom prst="wedgeRoundRectCallout">
            <a:avLst>
              <a:gd name="adj1" fmla="val 58564"/>
              <a:gd name="adj2" fmla="val -8018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But my plan is not same like you.</a:t>
            </a:r>
            <a:endParaRPr lang="en-US" sz="28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3054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4457700" y="209550"/>
            <a:ext cx="4972050" cy="933450"/>
          </a:xfrm>
          <a:prstGeom prst="wedgeRoundRectCallout">
            <a:avLst>
              <a:gd name="adj1" fmla="val -51101"/>
              <a:gd name="adj2" fmla="val 1339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that actually?</a:t>
            </a:r>
            <a:endParaRPr lang="en-US" sz="36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267200" y="2019300"/>
            <a:ext cx="4972050" cy="933450"/>
          </a:xfrm>
          <a:prstGeom prst="wedgeRoundRectCallout">
            <a:avLst>
              <a:gd name="adj1" fmla="val 56179"/>
              <a:gd name="adj2" fmla="val -10280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 is about learning English.</a:t>
            </a:r>
            <a:endParaRPr lang="en-US" sz="36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3962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341"/>
            <a:ext cx="12191999" cy="68142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ed Rectangular Callout 2"/>
          <p:cNvSpPr/>
          <p:nvPr/>
        </p:nvSpPr>
        <p:spPr>
          <a:xfrm>
            <a:off x="4337797" y="190500"/>
            <a:ext cx="4381500" cy="1104900"/>
          </a:xfrm>
          <a:prstGeom prst="wedgeRoundRectCallout">
            <a:avLst>
              <a:gd name="adj1" fmla="val -65744"/>
              <a:gd name="adj2" fmla="val 9394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do you mean?</a:t>
            </a:r>
            <a:endParaRPr lang="en-US" sz="32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603812" y="2326341"/>
            <a:ext cx="5115485" cy="1600201"/>
          </a:xfrm>
          <a:prstGeom prst="wedgeRoundRectCallout">
            <a:avLst>
              <a:gd name="adj1" fmla="val 63604"/>
              <a:gd name="adj2" fmla="val -7292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 mean, I will learn spoken English as I am somewhat weak in English.</a:t>
            </a:r>
            <a:endParaRPr lang="en-US" sz="32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1614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3981450" y="342900"/>
            <a:ext cx="5543550" cy="732865"/>
          </a:xfrm>
          <a:prstGeom prst="wedgeRoundRectCallout">
            <a:avLst>
              <a:gd name="adj1" fmla="val -56662"/>
              <a:gd name="adj2" fmla="val 19854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It’s a very  excellent idea.</a:t>
            </a:r>
            <a:endParaRPr lang="en-US" sz="32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446929" y="2272554"/>
            <a:ext cx="5723965" cy="900952"/>
          </a:xfrm>
          <a:prstGeom prst="wedgeRoundRectCallout">
            <a:avLst>
              <a:gd name="adj1" fmla="val 54754"/>
              <a:gd name="adj2" fmla="val -8951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Ok</a:t>
            </a:r>
            <a:r>
              <a:rPr lang="en-US" sz="2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What places will you </a:t>
            </a:r>
            <a:r>
              <a:rPr lang="en-US" sz="2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</a:t>
            </a:r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isit first?</a:t>
            </a:r>
            <a:endParaRPr lang="en-US" sz="28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7929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2774197" y="170481"/>
            <a:ext cx="6617776" cy="2076773"/>
          </a:xfrm>
          <a:prstGeom prst="wedgeRoundRectCallout">
            <a:avLst>
              <a:gd name="adj1" fmla="val -47833"/>
              <a:gd name="adj2" fmla="val 8970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 think I will start from </a:t>
            </a: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Bagerhat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First Shat </a:t>
            </a: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Gumbuj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Mosque, </a:t>
            </a: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Khanjahan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Ali’s </a:t>
            </a: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majar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then </a:t>
            </a: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Sundarban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32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971800" y="3238500"/>
            <a:ext cx="5086350" cy="571500"/>
          </a:xfrm>
          <a:prstGeom prst="wedgeRoundRectCallout">
            <a:avLst>
              <a:gd name="adj1" fmla="val 81039"/>
              <a:gd name="adj2" fmla="val -19083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Ok. I hope you  all the success.</a:t>
            </a:r>
            <a:endParaRPr lang="en-US" sz="28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316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62"/>
            <a:ext cx="12192000" cy="686136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635188" y="3660961"/>
            <a:ext cx="5282453" cy="1181100"/>
          </a:xfrm>
          <a:prstGeom prst="wedgeRoundRectCallout">
            <a:avLst>
              <a:gd name="adj1" fmla="val 63236"/>
              <a:gd name="adj2" fmla="val -8863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Also you.</a:t>
            </a:r>
            <a:endParaRPr lang="en-US" sz="40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635188" y="983876"/>
            <a:ext cx="5282453" cy="1181100"/>
          </a:xfrm>
          <a:prstGeom prst="wedgeRoundRectCallout">
            <a:avLst>
              <a:gd name="adj1" fmla="val -60886"/>
              <a:gd name="adj2" fmla="val 10832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Wish you best of luck.</a:t>
            </a:r>
            <a:endParaRPr lang="en-US" sz="40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9790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nual Operation 7"/>
          <p:cNvSpPr/>
          <p:nvPr/>
        </p:nvSpPr>
        <p:spPr>
          <a:xfrm>
            <a:off x="1607805" y="1676401"/>
            <a:ext cx="9216226" cy="1208833"/>
          </a:xfrm>
          <a:prstGeom prst="flowChartManualOperation">
            <a:avLst/>
          </a:prstGeom>
          <a:ln w="1270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ndalus" pitchFamily="18" charset="-78"/>
                <a:cs typeface="Andalus" pitchFamily="18" charset="-78"/>
              </a:rPr>
              <a:t>Pair Work</a:t>
            </a:r>
          </a:p>
        </p:txBody>
      </p:sp>
      <p:sp>
        <p:nvSpPr>
          <p:cNvPr id="9" name="Trapezoid 8"/>
          <p:cNvSpPr/>
          <p:nvPr/>
        </p:nvSpPr>
        <p:spPr>
          <a:xfrm>
            <a:off x="1238251" y="2971800"/>
            <a:ext cx="9886950" cy="2514600"/>
          </a:xfrm>
          <a:prstGeom prst="trapezoid">
            <a:avLst>
              <a:gd name="adj" fmla="val 76948"/>
            </a:avLst>
          </a:prstGeom>
          <a:ln w="127000" cap="sq" cmpd="dbl">
            <a:solidFill>
              <a:schemeClr val="tx1"/>
            </a:solidFill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ndalus" pitchFamily="18" charset="-78"/>
                <a:cs typeface="Andalus" pitchFamily="18" charset="-78"/>
              </a:rPr>
              <a:t>Every single pair is suggested</a:t>
            </a:r>
          </a:p>
          <a:p>
            <a:pPr algn="ctr"/>
            <a:r>
              <a:rPr lang="en-US" sz="3600" b="1" dirty="0">
                <a:latin typeface="Andalus" pitchFamily="18" charset="-78"/>
                <a:cs typeface="Andalus" pitchFamily="18" charset="-78"/>
              </a:rPr>
              <a:t>to write a dialogue on,</a:t>
            </a:r>
          </a:p>
          <a:p>
            <a:pPr algn="ctr"/>
            <a:r>
              <a:rPr lang="en-US" sz="4400" dirty="0">
                <a:latin typeface="Andalus" pitchFamily="18" charset="-78"/>
                <a:cs typeface="Andalus" pitchFamily="18" charset="-78"/>
              </a:rPr>
              <a:t>“ 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Plan after the JSC exam</a:t>
            </a:r>
            <a:r>
              <a:rPr lang="en-US" sz="4000" dirty="0">
                <a:latin typeface="Andalus" pitchFamily="18" charset="-78"/>
                <a:cs typeface="Andalus" pitchFamily="18" charset="-78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590068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63555"/>
            <a:ext cx="5486400" cy="995422"/>
          </a:xfrm>
          <a:prstGeom prst="wedgeEllipseCallout">
            <a:avLst>
              <a:gd name="adj1" fmla="val -1280"/>
              <a:gd name="adj2" fmla="val 146421"/>
            </a:avLst>
          </a:prstGeom>
          <a:ln w="1524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ook Antiqua" pitchFamily="18" charset="0"/>
              </a:rPr>
              <a:t>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6600" y="2736473"/>
            <a:ext cx="8305800" cy="3593128"/>
          </a:xfrm>
          <a:prstGeom prst="bevel">
            <a:avLst>
              <a:gd name="adj" fmla="val 12344"/>
            </a:avLst>
          </a:prstGeom>
          <a:ln w="3175" cap="sq" cmpd="dbl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400" b="1" dirty="0">
              <a:latin typeface="Book Antiqua" pitchFamily="18" charset="0"/>
            </a:endParaRPr>
          </a:p>
          <a:p>
            <a:pPr algn="just"/>
            <a:r>
              <a:rPr lang="en-US" sz="2400" b="1" dirty="0">
                <a:latin typeface="Book Antiqua" pitchFamily="18" charset="0"/>
              </a:rPr>
              <a:t>Answer the following questions-</a:t>
            </a:r>
          </a:p>
          <a:p>
            <a:pPr algn="just"/>
            <a:endParaRPr lang="en-US" sz="300" b="1" dirty="0">
              <a:latin typeface="Book Antiqua" pitchFamily="18" charset="0"/>
            </a:endParaRPr>
          </a:p>
          <a:p>
            <a:pPr algn="just"/>
            <a:r>
              <a:rPr lang="en-US" sz="2400" b="1" dirty="0">
                <a:latin typeface="Book Antiqua" pitchFamily="18" charset="0"/>
              </a:rPr>
              <a:t>What is </a:t>
            </a:r>
            <a:r>
              <a:rPr lang="en-US" sz="2400" b="1" dirty="0" smtClean="0">
                <a:latin typeface="Book Antiqua" pitchFamily="18" charset="0"/>
              </a:rPr>
              <a:t>the dialogue about?</a:t>
            </a:r>
            <a:endParaRPr lang="en-US" sz="2400" b="1" dirty="0">
              <a:latin typeface="Book Antiqua" pitchFamily="18" charset="0"/>
            </a:endParaRP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What have you planned after the </a:t>
            </a:r>
            <a:r>
              <a:rPr lang="en-US" sz="2400" b="1" dirty="0">
                <a:latin typeface="Book Antiqua" pitchFamily="18" charset="0"/>
              </a:rPr>
              <a:t>J</a:t>
            </a:r>
            <a:r>
              <a:rPr lang="en-US" sz="2400" b="1" dirty="0" smtClean="0">
                <a:latin typeface="Book Antiqua" pitchFamily="18" charset="0"/>
              </a:rPr>
              <a:t>SC Exam?</a:t>
            </a:r>
            <a:endParaRPr lang="en-US" sz="2400" b="1" dirty="0">
              <a:latin typeface="Book Antiqua" pitchFamily="18" charset="0"/>
            </a:endParaRP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Where do you like to go after the exam?</a:t>
            </a:r>
            <a:endParaRPr lang="en-US" sz="2400" b="1" dirty="0">
              <a:latin typeface="Book Antiqua" pitchFamily="18" charset="0"/>
            </a:endParaRP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How will you be benefited with the tour?</a:t>
            </a:r>
            <a:endParaRPr lang="en-US" sz="2400" b="1" dirty="0">
              <a:latin typeface="Book Antiqua" pitchFamily="18" charset="0"/>
            </a:endParaRPr>
          </a:p>
          <a:p>
            <a:pPr algn="just"/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500" y="3124200"/>
            <a:ext cx="67818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Book Antiqua" pitchFamily="18" charset="0"/>
              </a:rPr>
              <a:t>Make a dialogue with your friend about 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“</a:t>
            </a:r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Plan after the JSC </a:t>
            </a:r>
            <a:r>
              <a:rPr lang="en-US" sz="4000" b="1" dirty="0">
                <a:solidFill>
                  <a:schemeClr val="tx1"/>
                </a:solidFill>
                <a:latin typeface="Book Antiqua" pitchFamily="18" charset="0"/>
              </a:rPr>
              <a:t>exam</a:t>
            </a:r>
            <a:r>
              <a:rPr lang="en-US" sz="4400" b="1" dirty="0">
                <a:solidFill>
                  <a:schemeClr val="tx1"/>
                </a:solidFill>
                <a:latin typeface="Book Antiqua" pitchFamily="18" charset="0"/>
              </a:rPr>
              <a:t>”</a:t>
            </a:r>
          </a:p>
          <a:p>
            <a:pPr algn="ctr"/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Trapezoid 1"/>
          <p:cNvSpPr/>
          <p:nvPr/>
        </p:nvSpPr>
        <p:spPr>
          <a:xfrm>
            <a:off x="2286000" y="970128"/>
            <a:ext cx="7924800" cy="228600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8361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1" y="3993780"/>
            <a:ext cx="4191001" cy="2009061"/>
          </a:xfrm>
          <a:prstGeom prst="roundRect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Senior Lecturer</a:t>
            </a:r>
          </a:p>
          <a:p>
            <a:r>
              <a:rPr lang="en-US" sz="2800" b="1" dirty="0">
                <a:latin typeface="Book Antiqua" pitchFamily="18" charset="0"/>
              </a:rPr>
              <a:t>Department of English</a:t>
            </a:r>
          </a:p>
          <a:p>
            <a:r>
              <a:rPr lang="en-US" sz="2800" b="1" dirty="0">
                <a:latin typeface="Book Antiqua" pitchFamily="18" charset="0"/>
              </a:rPr>
              <a:t>Cambrian School &amp; College</a:t>
            </a:r>
            <a:r>
              <a:rPr lang="bn-BD" sz="2800" b="1" dirty="0">
                <a:latin typeface="Book Antiqua" pitchFamily="18" charset="0"/>
              </a:rPr>
              <a:t>,</a:t>
            </a:r>
            <a:r>
              <a:rPr lang="en-US" sz="2800" b="1" dirty="0">
                <a:latin typeface="Book Antiqua" pitchFamily="18" charset="0"/>
              </a:rPr>
              <a:t>Dhaka,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18730" y="4026436"/>
            <a:ext cx="3657600" cy="1932861"/>
          </a:xfrm>
          <a:prstGeom prst="roundRect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Class-Eight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English 1</a:t>
            </a:r>
            <a:r>
              <a:rPr lang="en-US" sz="2800" b="1" baseline="30000" dirty="0">
                <a:solidFill>
                  <a:schemeClr val="bg1"/>
                </a:solidFill>
                <a:latin typeface="Book Antiqua" pitchFamily="18" charset="0"/>
              </a:rPr>
              <a:t>st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Paper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5251" y="2752166"/>
            <a:ext cx="74676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Md</a:t>
            </a:r>
            <a:r>
              <a:rPr lang="en-US" sz="4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Hasan</a:t>
            </a:r>
            <a:r>
              <a:rPr lang="en-US" sz="4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Hafizur</a:t>
            </a:r>
            <a:r>
              <a:rPr lang="en-US" sz="4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Rahman</a:t>
            </a:r>
            <a:endParaRPr lang="en-US" sz="4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41380" y="1142998"/>
            <a:ext cx="5755341" cy="1479177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Introduction</a:t>
            </a:r>
            <a:endParaRPr lang="en-US" sz="5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76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0" y="3407391"/>
            <a:ext cx="5791200" cy="2819400"/>
          </a:xfrm>
          <a:prstGeom prst="roundRect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Book Antiqua" pitchFamily="18" charset="0"/>
              </a:rPr>
              <a:t>“Speak less, work more”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667000" y="533400"/>
            <a:ext cx="6934200" cy="2895600"/>
          </a:xfrm>
          <a:prstGeom prst="cloud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Book Antiqua" pitchFamily="18" charset="0"/>
              </a:rPr>
              <a:t>Verse Universal</a:t>
            </a:r>
          </a:p>
        </p:txBody>
      </p:sp>
    </p:spTree>
    <p:extLst>
      <p:ext uri="{BB962C8B-B14F-4D97-AF65-F5344CB8AC3E}">
        <p14:creationId xmlns:p14="http://schemas.microsoft.com/office/powerpoint/2010/main" val="34330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2667001" y="457200"/>
            <a:ext cx="6781799" cy="5943600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ook Antiqua" pitchFamily="18" charset="0"/>
              </a:rPr>
              <a:t>Bye </a:t>
            </a:r>
            <a:r>
              <a:rPr lang="en-US" sz="6000" dirty="0" err="1">
                <a:latin typeface="Book Antiqua" pitchFamily="18" charset="0"/>
              </a:rPr>
              <a:t>bye</a:t>
            </a:r>
            <a:endParaRPr lang="en-US" sz="6000" dirty="0">
              <a:latin typeface="Book Antiqua" pitchFamily="18" charset="0"/>
            </a:endParaRPr>
          </a:p>
          <a:p>
            <a:pPr algn="ctr"/>
            <a:r>
              <a:rPr lang="en-US" sz="5400" dirty="0">
                <a:latin typeface="Book Antiqua" pitchFamily="18" charset="0"/>
              </a:rPr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111822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76720" y="537882"/>
            <a:ext cx="8122024" cy="24070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Do you have any idea about a dialogue?</a:t>
            </a:r>
            <a:endParaRPr lang="en-US" sz="4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20472" y="3119716"/>
            <a:ext cx="6881789" cy="21111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Let us see.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34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65471"/>
            <a:ext cx="8001000" cy="2466915"/>
          </a:xfrm>
          <a:prstGeom prst="ellipse">
            <a:avLst/>
          </a:prstGeom>
          <a:ln w="127000" cmpd="dbl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Book Antiqua" pitchFamily="18" charset="0"/>
              </a:rPr>
              <a:t>Our Today’s Lesson is-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0" y="3361850"/>
            <a:ext cx="11182350" cy="1933992"/>
          </a:xfrm>
          <a:prstGeom prst="ribbon">
            <a:avLst>
              <a:gd name="adj1" fmla="val 19546"/>
              <a:gd name="adj2" fmla="val 74426"/>
            </a:avLst>
          </a:prstGeom>
          <a:ln w="127000" cap="sq" cmpd="dbl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Book Antiqua" pitchFamily="18" charset="0"/>
              </a:rPr>
              <a:t>A dialogue on</a:t>
            </a:r>
          </a:p>
          <a:p>
            <a:pPr algn="ctr"/>
            <a:r>
              <a:rPr lang="en-US" sz="4800" b="1" dirty="0" smtClean="0">
                <a:latin typeface="Book Antiqua" pitchFamily="18" charset="0"/>
              </a:rPr>
              <a:t>“Plan after </a:t>
            </a:r>
            <a:r>
              <a:rPr lang="en-US" sz="4800" b="1" dirty="0">
                <a:latin typeface="Book Antiqua" pitchFamily="18" charset="0"/>
              </a:rPr>
              <a:t>the Exam”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457200"/>
            <a:ext cx="7239000" cy="16764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ndalus" pitchFamily="18" charset="-78"/>
                <a:cs typeface="Andalus" pitchFamily="18" charset="-78"/>
              </a:rPr>
              <a:t>Learning outcomes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43200" y="2133600"/>
            <a:ext cx="7239000" cy="4114800"/>
          </a:xfrm>
          <a:prstGeom prst="roundRect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Andalus" pitchFamily="18" charset="-78"/>
                <a:cs typeface="Andalus" pitchFamily="18" charset="-78"/>
              </a:rPr>
              <a:t>After we have studied this lesson we will be able to-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exchange greetings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ask and answer questions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achieve inspiration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write a dialogue.</a:t>
            </a:r>
          </a:p>
        </p:txBody>
      </p:sp>
    </p:spTree>
    <p:extLst>
      <p:ext uri="{BB962C8B-B14F-4D97-AF65-F5344CB8AC3E}">
        <p14:creationId xmlns:p14="http://schemas.microsoft.com/office/powerpoint/2010/main" val="386366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15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4000500" y="438150"/>
            <a:ext cx="4476750" cy="628650"/>
          </a:xfrm>
          <a:prstGeom prst="wedgeRoundRectCallout">
            <a:avLst>
              <a:gd name="adj1" fmla="val -53843"/>
              <a:gd name="adj2" fmla="val 21704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Assalamu</a:t>
            </a:r>
            <a:r>
              <a:rPr lang="en-US" sz="4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Alaikum</a:t>
            </a:r>
            <a:endParaRPr lang="en-US" sz="40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867150" y="2550319"/>
            <a:ext cx="3943350" cy="857250"/>
          </a:xfrm>
          <a:prstGeom prst="wedgeRoundRectCallout">
            <a:avLst>
              <a:gd name="adj1" fmla="val 67383"/>
              <a:gd name="adj2" fmla="val -8194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Walaikum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Assalam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3566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297455" y="385482"/>
            <a:ext cx="4648200" cy="857250"/>
          </a:xfrm>
          <a:prstGeom prst="wedgeRoundRectCallout">
            <a:avLst>
              <a:gd name="adj1" fmla="val -76137"/>
              <a:gd name="adj2" fmla="val 26027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How are you my friend?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743198" y="3301252"/>
            <a:ext cx="5866279" cy="1028700"/>
          </a:xfrm>
          <a:prstGeom prst="wedgeRoundRectCallout">
            <a:avLst>
              <a:gd name="adj1" fmla="val 65509"/>
              <a:gd name="adj2" fmla="val -117566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Alhamdulillah. What about you?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8880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8536"/>
                    </a14:imgEffect>
                    <a14:imgEffect>
                      <a14:brightnessContrast bright="4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3148853" y="1192306"/>
            <a:ext cx="5124450" cy="914400"/>
          </a:xfrm>
          <a:prstGeom prst="wedgeRoundRectCallout">
            <a:avLst>
              <a:gd name="adj1" fmla="val -52803"/>
              <a:gd name="adj2" fmla="val 15208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ndalus" panose="02020603050405020304" pitchFamily="18" charset="-78"/>
                <a:cs typeface="Andalus" panose="02020603050405020304" pitchFamily="18" charset="-78"/>
              </a:rPr>
              <a:t>Well. How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are you going on the exam?</a:t>
            </a:r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533775" y="3099547"/>
            <a:ext cx="5124450" cy="914400"/>
          </a:xfrm>
          <a:prstGeom prst="wedgeRoundRectCallout">
            <a:avLst>
              <a:gd name="adj1" fmla="val 65916"/>
              <a:gd name="adj2" fmla="val -10894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Alhamdulillah, very well and you?</a:t>
            </a:r>
            <a:endParaRPr lang="en-US" sz="24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3115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" y="-305921"/>
            <a:ext cx="12187518" cy="7163921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194362" y="598394"/>
            <a:ext cx="5111003" cy="1104900"/>
          </a:xfrm>
          <a:prstGeom prst="wedgeRoundRectCallout">
            <a:avLst>
              <a:gd name="adj1" fmla="val -51879"/>
              <a:gd name="adj2" fmla="val 15732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Very well by Allah’s grace.</a:t>
            </a:r>
            <a:endParaRPr lang="en-US" sz="32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012266" y="3631266"/>
            <a:ext cx="5086350" cy="1047750"/>
          </a:xfrm>
          <a:prstGeom prst="wedgeRoundRectCallout">
            <a:avLst>
              <a:gd name="adj1" fmla="val 72015"/>
              <a:gd name="adj2" fmla="val -10855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Now what are you planning after the JSC exam?</a:t>
            </a:r>
            <a:endParaRPr lang="en-US" sz="32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0295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359</Words>
  <Application>Microsoft Office PowerPoint</Application>
  <PresentationFormat>Custom</PresentationFormat>
  <Paragraphs>63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User</cp:lastModifiedBy>
  <cp:revision>38</cp:revision>
  <dcterms:created xsi:type="dcterms:W3CDTF">2014-06-09T17:11:28Z</dcterms:created>
  <dcterms:modified xsi:type="dcterms:W3CDTF">2016-12-22T05:47:25Z</dcterms:modified>
</cp:coreProperties>
</file>